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notesMasterIdLst>
    <p:notesMasterId r:id="rId20"/>
  </p:notesMasterIdLst>
  <p:handoutMasterIdLst>
    <p:handoutMasterId r:id="rId21"/>
  </p:handoutMasterIdLst>
  <p:sldIdLst>
    <p:sldId id="288" r:id="rId3"/>
    <p:sldId id="291" r:id="rId4"/>
    <p:sldId id="292" r:id="rId5"/>
    <p:sldId id="293" r:id="rId6"/>
    <p:sldId id="294" r:id="rId7"/>
    <p:sldId id="290" r:id="rId8"/>
    <p:sldId id="295" r:id="rId9"/>
    <p:sldId id="296" r:id="rId10"/>
    <p:sldId id="289" r:id="rId11"/>
    <p:sldId id="297" r:id="rId12"/>
    <p:sldId id="298" r:id="rId13"/>
    <p:sldId id="299" r:id="rId14"/>
    <p:sldId id="301" r:id="rId15"/>
    <p:sldId id="300" r:id="rId16"/>
    <p:sldId id="302" r:id="rId17"/>
    <p:sldId id="303" r:id="rId18"/>
    <p:sldId id="280" r:id="rId19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A21"/>
    <a:srgbClr val="FFFFFF"/>
    <a:srgbClr val="F67901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 autoAdjust="0"/>
    <p:restoredTop sz="83744" autoAdjust="0"/>
  </p:normalViewPr>
  <p:slideViewPr>
    <p:cSldViewPr>
      <p:cViewPr>
        <p:scale>
          <a:sx n="155" d="100"/>
          <a:sy n="155" d="100"/>
        </p:scale>
        <p:origin x="640" y="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32552-AE71-9B49-B377-6376AAECE9EC}" type="datetimeFigureOut">
              <a:rPr kumimoji="1" lang="zh-CN" altLang="en-US" smtClean="0"/>
              <a:t>2018/7/30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8694-D695-7541-8C22-296E229ACE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87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1459-E3D0-43A9-AEF7-9383F8967E9E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05B6-80B2-496A-B90E-3B2CF335A3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09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61841"/>
            <a:ext cx="305526" cy="378042"/>
          </a:xfrm>
          <a:prstGeom prst="rect">
            <a:avLst/>
          </a:prstGeom>
          <a:solidFill>
            <a:srgbClr val="E75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88" y="161842"/>
            <a:ext cx="6949212" cy="378042"/>
          </a:xfrm>
          <a:prstGeom prst="rect">
            <a:avLst/>
          </a:prstGeom>
        </p:spPr>
        <p:txBody>
          <a:bodyPr/>
          <a:lstStyle>
            <a:lvl1pPr algn="l">
              <a:defRPr sz="2100" b="0">
                <a:solidFill>
                  <a:srgbClr val="E753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6363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biLevel thresh="75000"/>
          </a:blip>
          <a:srcRect/>
          <a:stretch>
            <a:fillRect/>
          </a:stretch>
        </p:blipFill>
        <p:spPr>
          <a:xfrm rot="10800000" flipV="1">
            <a:off x="443474" y="753006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4" tIns="34289" rIns="68574" bIns="34289"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8"/>
            <a:ext cx="197167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8"/>
            <a:ext cx="580072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2018/7/30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under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4344" y="4"/>
            <a:ext cx="2123534" cy="73171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3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theme" Target="../theme/theme2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iming>
    <p:tnLst>
      <p:par>
        <p:cTn id="1" dur="indefinite" restart="never" nodeType="tmRoot"/>
      </p:par>
    </p:tnLst>
  </p:timing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ounder.png"/>
          <p:cNvPicPr>
            <a:picLocks noChangeAspect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7682" y="-112732"/>
            <a:ext cx="2123534" cy="731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3" r:id="rId14"/>
    <p:sldLayoutId id="214748370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hyperlink" Target="http://kazupon.github.io/vue-i18n/guide/formatting.html#list-formatting" TargetMode="External"/><Relationship Id="rId3" Type="http://schemas.openxmlformats.org/officeDocument/2006/relationships/hyperlink" Target="http://kazupon.github.io/vue-i18n/guide/lazy-load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20800" y="2715766"/>
            <a:ext cx="5286375" cy="92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北京北大方正电子有限公司    </a:t>
            </a:r>
            <a:endParaRPr lang="en-US" altLang="zh-CN" sz="1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顾兆铭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635646"/>
            <a:ext cx="7272808" cy="584771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ctr" defTabSz="913765">
              <a:defRPr/>
            </a:pP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200" b="1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的国际化开发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第一个例子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499031"/>
            <a:ext cx="3886200" cy="3004276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1499031"/>
            <a:ext cx="3886200" cy="1462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198282"/>
            <a:ext cx="3888711" cy="13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vue</a:t>
            </a:r>
            <a:r>
              <a:rPr kumimoji="1" lang="en-US" altLang="zh-CN" dirty="0" smtClean="0"/>
              <a:t>-cli</a:t>
            </a:r>
            <a:r>
              <a:rPr kumimoji="1" lang="zh-CN" altLang="en-US" dirty="0" smtClean="0"/>
              <a:t>构建的项目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7585" y="989703"/>
            <a:ext cx="2382670" cy="3621825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9322" y="989703"/>
            <a:ext cx="2016224" cy="1961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04" y="3075806"/>
            <a:ext cx="1512168" cy="15357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21" y="1719405"/>
            <a:ext cx="2981601" cy="19471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84345" y="461152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Main.js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552525" y="3699938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App.vue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232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一些简单的用法（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8642" y="1369219"/>
            <a:ext cx="3886200" cy="1525994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143919"/>
            <a:ext cx="3886200" cy="171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2" y="3651870"/>
            <a:ext cx="384554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占位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变量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915566"/>
            <a:ext cx="3886200" cy="2493534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650" y="3902059"/>
            <a:ext cx="3886200" cy="297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280223"/>
            <a:ext cx="3447430" cy="5076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571750"/>
            <a:ext cx="3610496" cy="4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其他用法： </a:t>
            </a:r>
            <a:r>
              <a:rPr kumimoji="1" lang="en-US" altLang="zh-CN" dirty="0">
                <a:hlinkClick r:id="rId2"/>
              </a:rPr>
              <a:t>http://</a:t>
            </a:r>
            <a:r>
              <a:rPr kumimoji="1" lang="en-US" altLang="zh-CN" dirty="0" smtClean="0">
                <a:hlinkClick r:id="rId2"/>
              </a:rPr>
              <a:t>kazupon.github.io/vue-i18n/guide/formatting.html#list-formatting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懒加载： </a:t>
            </a:r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kazupon.github.io/vue-i18n/guide/lazy-loading.html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8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设置默认取值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当前语言中没有相应的值，可以从默认语言文件中取值。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51670"/>
            <a:ext cx="2952328" cy="793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31790"/>
            <a:ext cx="2955841" cy="1944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05" y="1851670"/>
            <a:ext cx="3219307" cy="29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element-</a:t>
            </a:r>
            <a:r>
              <a:rPr kumimoji="1" lang="en-US" altLang="zh-CN" dirty="0" err="1" smtClean="0"/>
              <a:t>ui</a:t>
            </a:r>
            <a:r>
              <a:rPr kumimoji="1" lang="zh-CN" altLang="en-US" dirty="0" smtClean="0"/>
              <a:t>一起设置国际化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4375398" cy="3263504"/>
          </a:xfrm>
        </p:spPr>
        <p:txBody>
          <a:bodyPr/>
          <a:lstStyle/>
          <a:p>
            <a:r>
              <a:rPr kumimoji="1" lang="en-US" altLang="zh-CN" dirty="0" smtClean="0"/>
              <a:t>1. </a:t>
            </a:r>
            <a:r>
              <a:rPr kumimoji="1" lang="zh-CN" altLang="en-US" dirty="0" smtClean="0"/>
              <a:t>引入 </a:t>
            </a:r>
            <a:r>
              <a:rPr kumimoji="1" lang="en-US" altLang="zh-CN" dirty="0" smtClean="0"/>
              <a:t>element-</a:t>
            </a:r>
            <a:r>
              <a:rPr kumimoji="1" lang="en-US" altLang="zh-CN" dirty="0" err="1" smtClean="0"/>
              <a:t>ui</a:t>
            </a:r>
            <a:r>
              <a:rPr kumimoji="1" lang="zh-CN" altLang="en-US" dirty="0" smtClean="0"/>
              <a:t>的多语言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与自定义语言合并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在</a:t>
            </a:r>
            <a:r>
              <a:rPr kumimoji="1" lang="en-US" altLang="zh-CN" dirty="0" smtClean="0"/>
              <a:t>use(</a:t>
            </a:r>
            <a:r>
              <a:rPr kumimoji="1" lang="en-US" altLang="zh-CN" dirty="0" err="1" smtClean="0"/>
              <a:t>elementUI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的时候，重新定义</a:t>
            </a:r>
            <a:r>
              <a:rPr kumimoji="1" lang="en-US" altLang="zh-CN" dirty="0" smtClean="0"/>
              <a:t>i18n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843558"/>
            <a:ext cx="3168352" cy="41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F:\无版权图片\9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1683" b="66470"/>
          <a:stretch>
            <a:fillRect/>
          </a:stretch>
        </p:blipFill>
        <p:spPr bwMode="auto">
          <a:xfrm>
            <a:off x="-1" y="2356033"/>
            <a:ext cx="9144001" cy="21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340463"/>
            <a:ext cx="9144000" cy="20840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10" descr="F:\案例\208\pecotoy\pecotoy_01_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-2" r="-146" b="-26130"/>
          <a:stretch>
            <a:fillRect/>
          </a:stretch>
        </p:blipFill>
        <p:spPr bwMode="auto">
          <a:xfrm flipV="1">
            <a:off x="-2" y="2139340"/>
            <a:ext cx="9144001" cy="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751855" y="221194"/>
            <a:ext cx="3497045" cy="3497045"/>
            <a:chOff x="1590675" y="495039"/>
            <a:chExt cx="5962650" cy="5962650"/>
          </a:xfrm>
        </p:grpSpPr>
        <p:pic>
          <p:nvPicPr>
            <p:cNvPr id="66" name="Picture 6" descr="F:\案例\208\pecotoy\main_slider_circle_b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675" y="495039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F:\案例\208\pecotoy\login_field_b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53" y="1203598"/>
              <a:ext cx="4537893" cy="454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椭圆 67"/>
            <p:cNvSpPr/>
            <p:nvPr/>
          </p:nvSpPr>
          <p:spPr>
            <a:xfrm>
              <a:off x="2511222" y="1427446"/>
              <a:ext cx="4068000" cy="406800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2214321" y="1089734"/>
              <a:ext cx="4738098" cy="4799061"/>
              <a:chOff x="2388489" y="1163764"/>
              <a:chExt cx="4407075" cy="4463779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467865" y="116376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467865" y="544754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533016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392571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533016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392571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615564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388489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659887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350356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659887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350356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3840909" y="1672079"/>
            <a:ext cx="1287524" cy="50782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700" b="1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演    示</a:t>
            </a:r>
            <a:endParaRPr lang="zh-CN" altLang="en-US" sz="36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国际化（</a:t>
            </a:r>
            <a:r>
              <a:rPr kumimoji="1" lang="en-US" altLang="zh-CN" dirty="0" smtClean="0"/>
              <a:t>internationalization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32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国际化（</a:t>
            </a:r>
            <a:r>
              <a:rPr kumimoji="1" lang="en-US" altLang="zh-CN" dirty="0" smtClean="0"/>
              <a:t>i18n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国际化是设计和制造容易适应不同区域要求的产品一种方式。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从产品中抽离所有地域语言、国家地区和文化相关的元素。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换句话说，应用程序的功能和代码设计要考虑不同区域运行的需要。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官网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7766" y="1419622"/>
            <a:ext cx="3886200" cy="198628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85800" y="1419622"/>
            <a:ext cx="3886200" cy="19356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17945" y="352345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EN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05978" y="3523450"/>
            <a:ext cx="3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JA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55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Element-UI</a:t>
            </a:r>
            <a:r>
              <a:rPr kumimoji="1" lang="zh-CN" altLang="en-US" dirty="0" smtClean="0"/>
              <a:t>官网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6016" y="1268016"/>
            <a:ext cx="3886200" cy="2285231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4591" y="1268016"/>
            <a:ext cx="3886200" cy="2662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97237" y="397529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z</a:t>
            </a:r>
            <a:r>
              <a:rPr kumimoji="1" lang="en-US" altLang="zh-CN" smtClean="0"/>
              <a:t>h</a:t>
            </a:r>
            <a:r>
              <a:rPr kumimoji="1" lang="en-US" altLang="zh-CN" dirty="0" smtClean="0"/>
              <a:t>-CN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03276" y="393093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esp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00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UEditor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9761" y="2012950"/>
            <a:ext cx="4392488" cy="2340308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32040" y="3003798"/>
            <a:ext cx="3894142" cy="12543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15566"/>
            <a:ext cx="3894142" cy="17281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3610" y="4442826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使用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40529" y="444282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语言包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1837" y="988252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定义 </a:t>
            </a:r>
            <a:r>
              <a:rPr kumimoji="1" lang="en-US" altLang="zh-CN" dirty="0" err="1" smtClean="0"/>
              <a:t>var</a:t>
            </a:r>
            <a:r>
              <a:rPr kumimoji="1" lang="zh-CN" altLang="en-US" dirty="0" smtClean="0"/>
              <a:t> 标签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smtClean="0"/>
              <a:t>定义语言文件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40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Ueditor</a:t>
            </a:r>
            <a:r>
              <a:rPr kumimoji="1" lang="en-US" altLang="zh-CN" dirty="0" smtClean="0"/>
              <a:t>(2)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07904" y="993478"/>
            <a:ext cx="5180888" cy="32623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5208" y="1098145"/>
            <a:ext cx="35362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选取</a:t>
            </a:r>
            <a:r>
              <a:rPr kumimoji="1" lang="en-US" altLang="zh-CN" dirty="0" err="1" smtClean="0"/>
              <a:t>dom</a:t>
            </a:r>
            <a:r>
              <a:rPr kumimoji="1" lang="zh-CN" altLang="en-US" dirty="0" smtClean="0"/>
              <a:t>元素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获得</a:t>
            </a:r>
            <a:r>
              <a:rPr kumimoji="1" lang="en-US" altLang="zh-CN" dirty="0" err="1" smtClean="0"/>
              <a:t>lang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content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把</a:t>
            </a:r>
            <a:r>
              <a:rPr kumimoji="1" lang="en-US" altLang="zh-CN" dirty="0" err="1" smtClean="0"/>
              <a:t>dom</a:t>
            </a:r>
            <a:r>
              <a:rPr kumimoji="1" lang="zh-CN" altLang="en-US" dirty="0" smtClean="0"/>
              <a:t>元素替换成</a:t>
            </a:r>
            <a:r>
              <a:rPr kumimoji="1" lang="en-US" altLang="zh-CN" dirty="0" smtClean="0"/>
              <a:t>content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92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的国际化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17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Vue-i18n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5326" y="1370013"/>
            <a:ext cx="6173348" cy="32623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650" y="978974"/>
            <a:ext cx="604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官方推荐的国际化组件：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kazupon.github.io</a:t>
            </a:r>
            <a:r>
              <a:rPr kumimoji="1" lang="en-US" altLang="zh-CN" dirty="0"/>
              <a:t>/vue-i18n/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22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96BF"/>
      </a:accent1>
      <a:accent2>
        <a:srgbClr val="ED7D31"/>
      </a:accent2>
      <a:accent3>
        <a:srgbClr val="A5A5A5"/>
      </a:accent3>
      <a:accent4>
        <a:srgbClr val="E9664F"/>
      </a:accent4>
      <a:accent5>
        <a:srgbClr val="9A719B"/>
      </a:accent5>
      <a:accent6>
        <a:srgbClr val="01AF98"/>
      </a:accent6>
      <a:hlink>
        <a:srgbClr val="0563C1"/>
      </a:hlink>
      <a:folHlink>
        <a:srgbClr val="954F72"/>
      </a:folHlink>
    </a:clrScheme>
    <a:fontScheme name="自定义 6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211</Words>
  <Application>Microsoft Macintosh PowerPoint</Application>
  <PresentationFormat>全屏显示(16:9)</PresentationFormat>
  <Paragraphs>49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Calibri</vt:lpstr>
      <vt:lpstr>DengXian</vt:lpstr>
      <vt:lpstr>Times New Roman</vt:lpstr>
      <vt:lpstr>宋体</vt:lpstr>
      <vt:lpstr>微软雅黑</vt:lpstr>
      <vt:lpstr>Arial</vt:lpstr>
      <vt:lpstr>Office 主题</vt:lpstr>
      <vt:lpstr>1_Office 主题</vt:lpstr>
      <vt:lpstr>PowerPoint 演示文稿</vt:lpstr>
      <vt:lpstr>国际化（internationalization）</vt:lpstr>
      <vt:lpstr>国际化（i18n）</vt:lpstr>
      <vt:lpstr>Vue官网</vt:lpstr>
      <vt:lpstr>Element-UI官网</vt:lpstr>
      <vt:lpstr>UEditor</vt:lpstr>
      <vt:lpstr>Ueditor(2)</vt:lpstr>
      <vt:lpstr>基于Vue的国际化</vt:lpstr>
      <vt:lpstr>Vue-i18n</vt:lpstr>
      <vt:lpstr>第一个例子</vt:lpstr>
      <vt:lpstr>通过vue-cli构建的项目</vt:lpstr>
      <vt:lpstr>一些简单的用法（html）</vt:lpstr>
      <vt:lpstr>占位/变量</vt:lpstr>
      <vt:lpstr>其他</vt:lpstr>
      <vt:lpstr>设置默认取值</vt:lpstr>
      <vt:lpstr>与element-ui一起设置国际化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1513</cp:revision>
  <cp:lastPrinted>2017-08-01T05:53:29Z</cp:lastPrinted>
  <dcterms:created xsi:type="dcterms:W3CDTF">2015-07-11T12:40:00Z</dcterms:created>
  <dcterms:modified xsi:type="dcterms:W3CDTF">2018-07-30T01:49:35Z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2052-10.1.0.6479</vt:lpwstr>
  </property>
</Properties>
</file>